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3" r:id="rId3"/>
    <p:sldId id="258" r:id="rId4"/>
    <p:sldId id="265" r:id="rId5"/>
    <p:sldId id="262" r:id="rId6"/>
    <p:sldId id="268" r:id="rId7"/>
    <p:sldId id="259" r:id="rId8"/>
    <p:sldId id="269" r:id="rId9"/>
    <p:sldId id="260" r:id="rId10"/>
    <p:sldId id="261" r:id="rId11"/>
    <p:sldId id="271" r:id="rId12"/>
    <p:sldId id="272" r:id="rId13"/>
    <p:sldId id="273" r:id="rId14"/>
    <p:sldId id="266" r:id="rId15"/>
    <p:sldId id="256" r:id="rId16"/>
    <p:sldId id="26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3433-327C-A74E-B2B0-4DAD5BBF4E0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05401-E21C-9B4B-881E-02D4E130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BC5A27-154C-4AD8-965E-1AA8115BB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DFEA6A2-D9F1-4392-97B3-DAFFE176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98FF99E-402B-439D-B505-844AFE4B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55D257F-8678-4C37-BE08-AABF89CE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21F20FC-FD2E-4512-A013-BE7BA146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71DDC-3BD3-4630-8B39-57BDE6FC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245F0A5C-0574-4589-BF2B-7083F3529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BC2C06D-579B-41B5-8F18-0365107C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5C97AEE-4AD2-437E-85AF-CC8B2B7D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4A4FD4-D9F6-45FD-B877-C1CDFC7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3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F7A6ADD9-812E-4738-81FF-D32A39A34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10311470-7CC8-40ED-943F-6FE7D2817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009C43C-78B6-4B95-B8C5-530EDCD0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929C35B-A77B-4003-B0CC-9E43C546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F549216-697A-4886-8558-F2C21BC2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ADE280F-62FC-4629-9962-41CBDEF5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C2DF57-BFB8-467F-9239-56010508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63F88D8-22D4-4483-91BE-D9832AA8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8DB9400-FF61-466A-9A91-E20FCF65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3DDB015-2A42-4CA3-969C-C6349AC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346D9-5F48-4F96-B17D-FE5A79F69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EAD8CA2-5A25-437E-8651-685EE578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C8EAAF5-0B15-4120-95A4-8C635C1A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EEAB055-04F5-48DD-813D-E3DC0E9C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31800D9-5FA5-423E-A19F-5B91F8AD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2CA4B8-EAAC-4CFB-87A1-9FDF6A81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3FFF330-E9EA-4C32-A670-C287D7C8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2B8F7F0-2355-4A6E-9B12-A6C983DA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97F1AC3F-080D-476D-9047-A735A954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A1331B74-4195-4894-9076-4A585747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2CC68EF-8B73-41D9-B442-3F037F93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D92AF4-7D6D-4364-9BE1-8E142B08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561FD92-2B0C-4AFD-8515-5EEDB1CA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701687BB-1DAD-475E-A974-FFF7B9F1E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E5437B79-6E51-4536-A465-A65737F94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90623B0-3C57-4CB5-AC97-546A724AE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F5BEF0B0-A108-40CF-9FD2-3E8FEB7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3B4FB0B1-FDC4-47AA-ACD4-5F66F64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640B433E-34C1-4F55-B32F-CA047E19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EE3961-AEC3-478E-8AA4-D9E65D4D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0F3F0BA-6940-44FD-8111-3ECAFC4A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2A9608C-6E7A-470F-B6AE-0C83B0B7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DE4748B-6FFD-4AB8-A8D5-700A7FFA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775F6089-6C92-4304-A3C0-95A63550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9CEC510E-29B9-4340-BC1F-5C05529F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D97A4F9-FE2B-4CE1-9F94-F051DB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B8AB6C4-513F-4EAA-B68B-12A12ADD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4E41377-40B5-42D6-A770-0B264AFA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CE2C883-5B09-4093-8D0D-E5CFD561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5A36C0C-CED3-498C-BBB8-7F4CF802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A67C6E-51E3-4009-8F8D-9FCF015F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0CCFBE3-EE44-4A4B-A329-A391A486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B6A67C-8B35-4A32-B495-976BEB7C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51E910E7-840F-49CB-85C8-E77729C42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1221C28-D82B-4E4D-91FA-D0FD73A1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CB6343F-26CD-4C35-938C-4DC41A4F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857C4627-DF15-4DE7-879B-01B40CCD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C8F7B7F-CEF3-4634-961B-F3F87946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7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6865DF09-667D-440B-94C4-2D81206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F2F9EFE-900C-43ED-AF3A-1EA906C4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3EADE8A-F9D0-4FF0-A4A6-333BC44C1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10D3FFF-B74F-4862-97FD-994E304BD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3D1F31F-E14D-4CBB-A813-3DB192FD2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/>
              <a:t>RPA Demo</a:t>
            </a:r>
            <a:endParaRPr lang="en-US" sz="8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35474" y="4434214"/>
            <a:ext cx="612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- Cross-Platform File Syncing 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3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94" y="465299"/>
            <a:ext cx="9738813" cy="59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Fixing Data with Error</a:t>
            </a:r>
            <a:endParaRPr lang="en-US" b="1" dirty="0"/>
          </a:p>
        </p:txBody>
      </p:sp>
      <p:pic>
        <p:nvPicPr>
          <p:cNvPr id="3" name="fix_error_dat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02" y="1690688"/>
            <a:ext cx="8601795" cy="4838400"/>
          </a:xfrm>
        </p:spPr>
      </p:pic>
    </p:spTree>
    <p:extLst>
      <p:ext uri="{BB962C8B-B14F-4D97-AF65-F5344CB8AC3E}">
        <p14:creationId xmlns:p14="http://schemas.microsoft.com/office/powerpoint/2010/main" val="130890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Adding New Data</a:t>
            </a:r>
            <a:endParaRPr lang="en-US" b="1" dirty="0"/>
          </a:p>
        </p:txBody>
      </p:sp>
      <p:pic>
        <p:nvPicPr>
          <p:cNvPr id="5" name="input_new_data_s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02" y="1690688"/>
            <a:ext cx="8601795" cy="4838400"/>
          </a:xfrm>
        </p:spPr>
      </p:pic>
    </p:spTree>
    <p:extLst>
      <p:ext uri="{BB962C8B-B14F-4D97-AF65-F5344CB8AC3E}">
        <p14:creationId xmlns:p14="http://schemas.microsoft.com/office/powerpoint/2010/main" val="5345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Flipping Pages to Continue Checking</a:t>
            </a:r>
            <a:endParaRPr lang="en-US" b="1" dirty="0"/>
          </a:p>
        </p:txBody>
      </p:sp>
      <p:pic>
        <p:nvPicPr>
          <p:cNvPr id="12" name="flip_while_fix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02" y="1690688"/>
            <a:ext cx="8601795" cy="4838400"/>
          </a:xfrm>
        </p:spPr>
      </p:pic>
    </p:spTree>
    <p:extLst>
      <p:ext uri="{BB962C8B-B14F-4D97-AF65-F5344CB8AC3E}">
        <p14:creationId xmlns:p14="http://schemas.microsoft.com/office/powerpoint/2010/main" val="201880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Full Demo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79773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xmlns="" id="{A461F67B-30E4-4627-BED6-BE6536494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Conclusion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run 100 files with around </a:t>
            </a:r>
            <a:r>
              <a:rPr lang="en-US" dirty="0" smtClean="0"/>
              <a:t>15 errors </a:t>
            </a:r>
            <a:r>
              <a:rPr lang="en-US" dirty="0" smtClean="0"/>
              <a:t>and </a:t>
            </a:r>
            <a:r>
              <a:rPr lang="en-US" dirty="0" smtClean="0"/>
              <a:t>15 missing data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Takes 09:26, less than 10 minutes!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Saves a lot of time and man power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Reduces error made by human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Workflow is challenging to make when: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data </a:t>
            </a:r>
            <a:r>
              <a:rPr lang="en-US" dirty="0" smtClean="0"/>
              <a:t>is not clean, or when the tables are more </a:t>
            </a:r>
            <a:r>
              <a:rPr lang="en-US" dirty="0" smtClean="0"/>
              <a:t>complicated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</a:t>
            </a:r>
            <a:r>
              <a:rPr lang="en-US" dirty="0" smtClean="0"/>
              <a:t>he person</a:t>
            </a:r>
            <a:r>
              <a:rPr lang="en-US" dirty="0" smtClean="0"/>
              <a:t> who is working on it lacks </a:t>
            </a:r>
            <a:r>
              <a:rPr lang="en-US" dirty="0" smtClean="0"/>
              <a:t>basic programming knowledge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1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/>
              <a:t>The End</a:t>
            </a:r>
            <a:endParaRPr lang="en-US" sz="8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35474" y="4434214"/>
            <a:ext cx="612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 you for listening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24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General </a:t>
            </a:r>
            <a:r>
              <a:rPr lang="en-US" sz="6000" b="1" dirty="0" smtClean="0"/>
              <a:t>Overview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7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9" y="565150"/>
            <a:ext cx="24892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3" t="10606" r="32877" b="6553"/>
          <a:stretch/>
        </p:blipFill>
        <p:spPr>
          <a:xfrm>
            <a:off x="5962389" y="321459"/>
            <a:ext cx="4985360" cy="62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Main </a:t>
            </a:r>
            <a:r>
              <a:rPr lang="en-US" sz="6000" b="1" dirty="0" smtClean="0"/>
              <a:t>Steps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46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Reading from SharePoint</a:t>
            </a:r>
            <a:endParaRPr lang="en-US" b="1" dirty="0"/>
          </a:p>
        </p:txBody>
      </p:sp>
      <p:pic>
        <p:nvPicPr>
          <p:cNvPr id="4" name="read_sharepoint_flipp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633" y="1690688"/>
            <a:ext cx="8598733" cy="4836678"/>
          </a:xfrm>
        </p:spPr>
      </p:pic>
    </p:spTree>
    <p:extLst>
      <p:ext uri="{BB962C8B-B14F-4D97-AF65-F5344CB8AC3E}">
        <p14:creationId xmlns:p14="http://schemas.microsoft.com/office/powerpoint/2010/main" val="20828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Reading from Excel</a:t>
            </a:r>
            <a:endParaRPr lang="en-US" b="1" dirty="0"/>
          </a:p>
        </p:txBody>
      </p:sp>
      <p:pic>
        <p:nvPicPr>
          <p:cNvPr id="7" name="read_exce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02" y="1690688"/>
            <a:ext cx="8601795" cy="4838400"/>
          </a:xfrm>
        </p:spPr>
      </p:pic>
    </p:spTree>
    <p:extLst>
      <p:ext uri="{BB962C8B-B14F-4D97-AF65-F5344CB8AC3E}">
        <p14:creationId xmlns:p14="http://schemas.microsoft.com/office/powerpoint/2010/main" val="4900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58800"/>
            <a:ext cx="9537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101</Words>
  <Application>Microsoft Macintosh PowerPoint</Application>
  <PresentationFormat>Widescreen</PresentationFormat>
  <Paragraphs>20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新細明體</vt:lpstr>
      <vt:lpstr>Arial</vt:lpstr>
      <vt:lpstr>Office 佈景主題</vt:lpstr>
      <vt:lpstr>RPA Demo</vt:lpstr>
      <vt:lpstr>General Overview</vt:lpstr>
      <vt:lpstr>PowerPoint Presentation</vt:lpstr>
      <vt:lpstr>Main Steps</vt:lpstr>
      <vt:lpstr>PowerPoint Presentation</vt:lpstr>
      <vt:lpstr>Reading from SharePoint</vt:lpstr>
      <vt:lpstr>PowerPoint Presentation</vt:lpstr>
      <vt:lpstr>Reading from Excel</vt:lpstr>
      <vt:lpstr>PowerPoint Presentation</vt:lpstr>
      <vt:lpstr>PowerPoint Presentation</vt:lpstr>
      <vt:lpstr>Fixing Data with Error</vt:lpstr>
      <vt:lpstr>Adding New Data</vt:lpstr>
      <vt:lpstr>Flipping Pages to Continue Checking</vt:lpstr>
      <vt:lpstr>Full Demo</vt:lpstr>
      <vt:lpstr>PowerPoint Presentation</vt:lpstr>
      <vt:lpstr>Conclusion</vt:lpstr>
      <vt:lpstr>The End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Chuang, Michelle 8/18/2018</dc:creator>
  <cp:lastModifiedBy>Ming-Hsuan Chuang</cp:lastModifiedBy>
  <cp:revision>22</cp:revision>
  <dcterms:created xsi:type="dcterms:W3CDTF">2018-07-10T09:28:14Z</dcterms:created>
  <dcterms:modified xsi:type="dcterms:W3CDTF">2018-07-12T02:56:26Z</dcterms:modified>
</cp:coreProperties>
</file>